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469" r:id="rId2"/>
    <p:sldId id="470" r:id="rId3"/>
    <p:sldId id="471" r:id="rId4"/>
    <p:sldId id="472" r:id="rId5"/>
    <p:sldId id="473" r:id="rId6"/>
    <p:sldId id="445" r:id="rId7"/>
    <p:sldId id="388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E07D"/>
    <a:srgbClr val="3083DC"/>
    <a:srgbClr val="C1B367"/>
    <a:srgbClr val="10B497"/>
    <a:srgbClr val="1ECE85"/>
    <a:srgbClr val="FF6839"/>
    <a:srgbClr val="0DD5E0"/>
    <a:srgbClr val="8877D4"/>
    <a:srgbClr val="E01A4F"/>
    <a:srgbClr val="DF5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5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55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79786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2" b="81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427DA6D-D050-588F-04C9-1BDB64D5DA24}"/>
              </a:ext>
            </a:extLst>
          </p:cNvPr>
          <p:cNvSpPr/>
          <p:nvPr userDrawn="1"/>
        </p:nvSpPr>
        <p:spPr>
          <a:xfrm>
            <a:off x="-465" y="0"/>
            <a:ext cx="12192000" cy="6857999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345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" r="283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7808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62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1">
            <a:extLst>
              <a:ext uri="{FF2B5EF4-FFF2-40B4-BE49-F238E27FC236}">
                <a16:creationId xmlns:a16="http://schemas.microsoft.com/office/drawing/2014/main" id="{D7745285-D4C7-0E9C-DC86-5CED39B4F58F}"/>
              </a:ext>
            </a:extLst>
          </p:cNvPr>
          <p:cNvSpPr/>
          <p:nvPr userDrawn="1"/>
        </p:nvSpPr>
        <p:spPr>
          <a:xfrm flipV="1">
            <a:off x="4331970" y="0"/>
            <a:ext cx="538693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32F79E77-F530-308F-393E-66AFFE085A8F}"/>
              </a:ext>
            </a:extLst>
          </p:cNvPr>
          <p:cNvSpPr/>
          <p:nvPr userDrawn="1"/>
        </p:nvSpPr>
        <p:spPr>
          <a:xfrm flipV="1">
            <a:off x="2473093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251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rgbClr val="0B0B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933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08" r="21110"/>
          <a:stretch/>
        </p:blipFill>
        <p:spPr>
          <a:xfrm>
            <a:off x="0" y="0"/>
            <a:ext cx="5932752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E294FB-F284-4FE4-F1C6-4FB29F651A88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040627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5" r="21115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222551" y="1979446"/>
            <a:ext cx="7158501" cy="2712700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16078"/>
              <a:gd name="connsiteX1" fmla="*/ 6918570 w 6918570"/>
              <a:gd name="connsiteY1" fmla="*/ 0 h 2716078"/>
              <a:gd name="connsiteX2" fmla="*/ 6835733 w 6918570"/>
              <a:gd name="connsiteY2" fmla="*/ 2716078 h 2716078"/>
              <a:gd name="connsiteX3" fmla="*/ 322862 w 6918570"/>
              <a:gd name="connsiteY3" fmla="*/ 2700561 h 2716078"/>
              <a:gd name="connsiteX4" fmla="*/ 0 w 6918570"/>
              <a:gd name="connsiteY4" fmla="*/ 3277 h 2716078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322862 w 7222147"/>
              <a:gd name="connsiteY3" fmla="*/ 2697284 h 2712801"/>
              <a:gd name="connsiteX4" fmla="*/ 0 w 7222147"/>
              <a:gd name="connsiteY4" fmla="*/ 0 h 2712801"/>
              <a:gd name="connsiteX0" fmla="*/ 0 w 7222147"/>
              <a:gd name="connsiteY0" fmla="*/ 0 h 2712801"/>
              <a:gd name="connsiteX1" fmla="*/ 7222147 w 7222147"/>
              <a:gd name="connsiteY1" fmla="*/ 70452 h 2712801"/>
              <a:gd name="connsiteX2" fmla="*/ 6835733 w 7222147"/>
              <a:gd name="connsiteY2" fmla="*/ 2712801 h 2712801"/>
              <a:gd name="connsiteX3" fmla="*/ 617918 w 7222147"/>
              <a:gd name="connsiteY3" fmla="*/ 2688120 h 2712801"/>
              <a:gd name="connsiteX4" fmla="*/ 0 w 7222147"/>
              <a:gd name="connsiteY4" fmla="*/ 0 h 2712801"/>
              <a:gd name="connsiteX0" fmla="*/ 386224 w 6604229"/>
              <a:gd name="connsiteY0" fmla="*/ 0 h 2712700"/>
              <a:gd name="connsiteX1" fmla="*/ 6604229 w 6604229"/>
              <a:gd name="connsiteY1" fmla="*/ 70351 h 2712700"/>
              <a:gd name="connsiteX2" fmla="*/ 6217815 w 6604229"/>
              <a:gd name="connsiteY2" fmla="*/ 2712700 h 2712700"/>
              <a:gd name="connsiteX3" fmla="*/ 0 w 6604229"/>
              <a:gd name="connsiteY3" fmla="*/ 2688019 h 2712700"/>
              <a:gd name="connsiteX4" fmla="*/ 386224 w 6604229"/>
              <a:gd name="connsiteY4" fmla="*/ 0 h 27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04229" h="2712700">
                <a:moveTo>
                  <a:pt x="386224" y="0"/>
                </a:moveTo>
                <a:lnTo>
                  <a:pt x="6604229" y="70351"/>
                </a:lnTo>
                <a:lnTo>
                  <a:pt x="6217815" y="2712700"/>
                </a:lnTo>
                <a:lnTo>
                  <a:pt x="0" y="2688019"/>
                </a:lnTo>
                <a:lnTo>
                  <a:pt x="386224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450746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47" r="28355"/>
          <a:stretch/>
        </p:blipFill>
        <p:spPr>
          <a:xfrm>
            <a:off x="0" y="0"/>
            <a:ext cx="3552346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-1665926" y="1998909"/>
            <a:ext cx="7083712" cy="2675825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46590"/>
              <a:gd name="connsiteY0" fmla="*/ 3277 h 2705274"/>
              <a:gd name="connsiteX1" fmla="*/ 6918570 w 6946590"/>
              <a:gd name="connsiteY1" fmla="*/ 0 h 2705274"/>
              <a:gd name="connsiteX2" fmla="*/ 6946590 w 6946590"/>
              <a:gd name="connsiteY2" fmla="*/ 2705274 h 2705274"/>
              <a:gd name="connsiteX3" fmla="*/ 322862 w 6946590"/>
              <a:gd name="connsiteY3" fmla="*/ 2700561 h 2705274"/>
              <a:gd name="connsiteX4" fmla="*/ 0 w 6946590"/>
              <a:gd name="connsiteY4" fmla="*/ 3277 h 2705274"/>
              <a:gd name="connsiteX0" fmla="*/ 0 w 7320883"/>
              <a:gd name="connsiteY0" fmla="*/ 0 h 2701997"/>
              <a:gd name="connsiteX1" fmla="*/ 7320883 w 7320883"/>
              <a:gd name="connsiteY1" fmla="*/ 190868 h 2701997"/>
              <a:gd name="connsiteX2" fmla="*/ 6946590 w 7320883"/>
              <a:gd name="connsiteY2" fmla="*/ 2701997 h 2701997"/>
              <a:gd name="connsiteX3" fmla="*/ 322862 w 7320883"/>
              <a:gd name="connsiteY3" fmla="*/ 2697284 h 2701997"/>
              <a:gd name="connsiteX4" fmla="*/ 0 w 7320883"/>
              <a:gd name="connsiteY4" fmla="*/ 0 h 2701997"/>
              <a:gd name="connsiteX0" fmla="*/ 0 w 7320883"/>
              <a:gd name="connsiteY0" fmla="*/ 0 h 2699296"/>
              <a:gd name="connsiteX1" fmla="*/ 7320883 w 7320883"/>
              <a:gd name="connsiteY1" fmla="*/ 190868 h 2699296"/>
              <a:gd name="connsiteX2" fmla="*/ 6974304 w 7320883"/>
              <a:gd name="connsiteY2" fmla="*/ 2699296 h 2699296"/>
              <a:gd name="connsiteX3" fmla="*/ 322862 w 7320883"/>
              <a:gd name="connsiteY3" fmla="*/ 2697284 h 2699296"/>
              <a:gd name="connsiteX4" fmla="*/ 0 w 7320883"/>
              <a:gd name="connsiteY4" fmla="*/ 0 h 2699296"/>
              <a:gd name="connsiteX0" fmla="*/ 0 w 7320883"/>
              <a:gd name="connsiteY0" fmla="*/ 0 h 2709179"/>
              <a:gd name="connsiteX1" fmla="*/ 7320883 w 7320883"/>
              <a:gd name="connsiteY1" fmla="*/ 190868 h 2709179"/>
              <a:gd name="connsiteX2" fmla="*/ 6974304 w 7320883"/>
              <a:gd name="connsiteY2" fmla="*/ 2699296 h 2709179"/>
              <a:gd name="connsiteX3" fmla="*/ 785653 w 7320883"/>
              <a:gd name="connsiteY3" fmla="*/ 2709179 h 2709179"/>
              <a:gd name="connsiteX4" fmla="*/ 0 w 7320883"/>
              <a:gd name="connsiteY4" fmla="*/ 0 h 2709179"/>
              <a:gd name="connsiteX0" fmla="*/ 370799 w 6535230"/>
              <a:gd name="connsiteY0" fmla="*/ 0 h 2675825"/>
              <a:gd name="connsiteX1" fmla="*/ 6535230 w 6535230"/>
              <a:gd name="connsiteY1" fmla="*/ 157514 h 2675825"/>
              <a:gd name="connsiteX2" fmla="*/ 6188651 w 6535230"/>
              <a:gd name="connsiteY2" fmla="*/ 2665942 h 2675825"/>
              <a:gd name="connsiteX3" fmla="*/ 0 w 6535230"/>
              <a:gd name="connsiteY3" fmla="*/ 2675825 h 2675825"/>
              <a:gd name="connsiteX4" fmla="*/ 370799 w 6535230"/>
              <a:gd name="connsiteY4" fmla="*/ 0 h 2675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5230" h="2675825">
                <a:moveTo>
                  <a:pt x="370799" y="0"/>
                </a:moveTo>
                <a:lnTo>
                  <a:pt x="6535230" y="157514"/>
                </a:lnTo>
                <a:lnTo>
                  <a:pt x="6188651" y="2665942"/>
                </a:lnTo>
                <a:lnTo>
                  <a:pt x="0" y="2675825"/>
                </a:lnTo>
                <a:lnTo>
                  <a:pt x="370799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2060314" y="-7687"/>
            <a:ext cx="10147017" cy="687393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0 w 11096004"/>
              <a:gd name="connsiteY0" fmla="*/ 6865376 h 6865376"/>
              <a:gd name="connsiteX1" fmla="*/ 8002640 w 11096004"/>
              <a:gd name="connsiteY1" fmla="*/ 6857687 h 6865376"/>
              <a:gd name="connsiteX2" fmla="*/ 9965588 w 11096004"/>
              <a:gd name="connsiteY2" fmla="*/ 6857687 h 6865376"/>
              <a:gd name="connsiteX3" fmla="*/ 11096004 w 11096004"/>
              <a:gd name="connsiteY3" fmla="*/ 0 h 6865376"/>
              <a:gd name="connsiteX4" fmla="*/ 3649522 w 11096004"/>
              <a:gd name="connsiteY4" fmla="*/ 6106 h 6865376"/>
              <a:gd name="connsiteX5" fmla="*/ 0 w 11096004"/>
              <a:gd name="connsiteY5" fmla="*/ 6865376 h 6865376"/>
              <a:gd name="connsiteX0" fmla="*/ 8411 w 11104415"/>
              <a:gd name="connsiteY0" fmla="*/ 6866946 h 6866946"/>
              <a:gd name="connsiteX1" fmla="*/ 8011051 w 11104415"/>
              <a:gd name="connsiteY1" fmla="*/ 6859257 h 6866946"/>
              <a:gd name="connsiteX2" fmla="*/ 9973999 w 11104415"/>
              <a:gd name="connsiteY2" fmla="*/ 6859257 h 6866946"/>
              <a:gd name="connsiteX3" fmla="*/ 11104415 w 11104415"/>
              <a:gd name="connsiteY3" fmla="*/ 1570 h 6866946"/>
              <a:gd name="connsiteX4" fmla="*/ 0 w 11104415"/>
              <a:gd name="connsiteY4" fmla="*/ 0 h 6866946"/>
              <a:gd name="connsiteX5" fmla="*/ 8411 w 11104415"/>
              <a:gd name="connsiteY5" fmla="*/ 6866946 h 6866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104415" h="6866946">
                <a:moveTo>
                  <a:pt x="8411" y="6866946"/>
                </a:moveTo>
                <a:lnTo>
                  <a:pt x="8011051" y="6859257"/>
                </a:lnTo>
                <a:lnTo>
                  <a:pt x="9973999" y="6859257"/>
                </a:lnTo>
                <a:lnTo>
                  <a:pt x="11104415" y="1570"/>
                </a:lnTo>
                <a:lnTo>
                  <a:pt x="0" y="0"/>
                </a:lnTo>
                <a:cubicBezTo>
                  <a:pt x="0" y="2294586"/>
                  <a:pt x="8411" y="4572360"/>
                  <a:pt x="8411" y="6866946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32920072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70" r="18070"/>
          <a:stretch/>
        </p:blipFill>
        <p:spPr>
          <a:xfrm>
            <a:off x="0" y="-6114"/>
            <a:ext cx="7675178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914149" y="1983548"/>
            <a:ext cx="7074076" cy="2685830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7630330"/>
              <a:gd name="connsiteY0" fmla="*/ 0 h 2698928"/>
              <a:gd name="connsiteX1" fmla="*/ 7630331 w 7630330"/>
              <a:gd name="connsiteY1" fmla="*/ 230469 h 2698928"/>
              <a:gd name="connsiteX2" fmla="*/ 7233935 w 7630330"/>
              <a:gd name="connsiteY2" fmla="*/ 2698928 h 2698928"/>
              <a:gd name="connsiteX3" fmla="*/ 322862 w 7630330"/>
              <a:gd name="connsiteY3" fmla="*/ 2697284 h 2698928"/>
              <a:gd name="connsiteX4" fmla="*/ 0 w 7630330"/>
              <a:gd name="connsiteY4" fmla="*/ 0 h 2698928"/>
              <a:gd name="connsiteX0" fmla="*/ 447528 w 7307469"/>
              <a:gd name="connsiteY0" fmla="*/ 0 h 2685830"/>
              <a:gd name="connsiteX1" fmla="*/ 7307469 w 7307469"/>
              <a:gd name="connsiteY1" fmla="*/ 217371 h 2685830"/>
              <a:gd name="connsiteX2" fmla="*/ 6911073 w 7307469"/>
              <a:gd name="connsiteY2" fmla="*/ 2685830 h 2685830"/>
              <a:gd name="connsiteX3" fmla="*/ 0 w 7307469"/>
              <a:gd name="connsiteY3" fmla="*/ 2684186 h 2685830"/>
              <a:gd name="connsiteX4" fmla="*/ 447528 w 7307469"/>
              <a:gd name="connsiteY4" fmla="*/ 0 h 2685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7469" h="2685830">
                <a:moveTo>
                  <a:pt x="447528" y="0"/>
                </a:moveTo>
                <a:lnTo>
                  <a:pt x="7307469" y="217371"/>
                </a:lnTo>
                <a:lnTo>
                  <a:pt x="6911073" y="2685830"/>
                </a:lnTo>
                <a:lnTo>
                  <a:pt x="0" y="2684186"/>
                </a:lnTo>
                <a:lnTo>
                  <a:pt x="447528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4775239" y="-6114"/>
            <a:ext cx="7416645" cy="687243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669946 w 8116426"/>
              <a:gd name="connsiteY0" fmla="*/ 6857700 h 6857700"/>
              <a:gd name="connsiteX1" fmla="*/ 5023062 w 8116426"/>
              <a:gd name="connsiteY1" fmla="*/ 6857687 h 6857700"/>
              <a:gd name="connsiteX2" fmla="*/ 6986010 w 8116426"/>
              <a:gd name="connsiteY2" fmla="*/ 6857687 h 6857700"/>
              <a:gd name="connsiteX3" fmla="*/ 8116426 w 8116426"/>
              <a:gd name="connsiteY3" fmla="*/ 0 h 6857700"/>
              <a:gd name="connsiteX4" fmla="*/ 0 w 8116426"/>
              <a:gd name="connsiteY4" fmla="*/ 6106 h 6857700"/>
              <a:gd name="connsiteX5" fmla="*/ 669946 w 8116426"/>
              <a:gd name="connsiteY5" fmla="*/ 6857700 h 6857700"/>
              <a:gd name="connsiteX0" fmla="*/ 2 w 8116426"/>
              <a:gd name="connsiteY0" fmla="*/ 6865441 h 6865441"/>
              <a:gd name="connsiteX1" fmla="*/ 5023062 w 8116426"/>
              <a:gd name="connsiteY1" fmla="*/ 6857687 h 6865441"/>
              <a:gd name="connsiteX2" fmla="*/ 6986010 w 8116426"/>
              <a:gd name="connsiteY2" fmla="*/ 6857687 h 6865441"/>
              <a:gd name="connsiteX3" fmla="*/ 8116426 w 8116426"/>
              <a:gd name="connsiteY3" fmla="*/ 0 h 6865441"/>
              <a:gd name="connsiteX4" fmla="*/ 0 w 8116426"/>
              <a:gd name="connsiteY4" fmla="*/ 6106 h 6865441"/>
              <a:gd name="connsiteX5" fmla="*/ 2 w 8116426"/>
              <a:gd name="connsiteY5" fmla="*/ 6865441 h 686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16426" h="6865441">
                <a:moveTo>
                  <a:pt x="2" y="6865441"/>
                </a:moveTo>
                <a:lnTo>
                  <a:pt x="5023062" y="6857687"/>
                </a:lnTo>
                <a:lnTo>
                  <a:pt x="6986010" y="6857687"/>
                </a:lnTo>
                <a:lnTo>
                  <a:pt x="8116426" y="0"/>
                </a:lnTo>
                <a:lnTo>
                  <a:pt x="0" y="6106"/>
                </a:lnTo>
                <a:cubicBezTo>
                  <a:pt x="0" y="2300692"/>
                  <a:pt x="2" y="4570855"/>
                  <a:pt x="2" y="6865441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C1B3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220587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Custom Layout">
    <p:bg>
      <p:bgPr>
        <a:solidFill>
          <a:srgbClr val="C1B3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6956" y="0"/>
            <a:ext cx="11897044" cy="668522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9542"/>
              <a:gd name="connsiteX1" fmla="*/ 4353118 w 6204032"/>
              <a:gd name="connsiteY1" fmla="*/ 6851581 h 6859542"/>
              <a:gd name="connsiteX2" fmla="*/ 6096967 w 6204032"/>
              <a:gd name="connsiteY2" fmla="*/ 6859542 h 6859542"/>
              <a:gd name="connsiteX3" fmla="*/ 6204032 w 6204032"/>
              <a:gd name="connsiteY3" fmla="*/ 25 h 6859542"/>
              <a:gd name="connsiteX4" fmla="*/ 0 w 6204032"/>
              <a:gd name="connsiteY4" fmla="*/ 0 h 6859542"/>
              <a:gd name="connsiteX5" fmla="*/ 2 w 6204032"/>
              <a:gd name="connsiteY5" fmla="*/ 6851594 h 6859542"/>
              <a:gd name="connsiteX0" fmla="*/ 2 w 7138633"/>
              <a:gd name="connsiteY0" fmla="*/ 6851594 h 6859542"/>
              <a:gd name="connsiteX1" fmla="*/ 4353118 w 7138633"/>
              <a:gd name="connsiteY1" fmla="*/ 6851581 h 6859542"/>
              <a:gd name="connsiteX2" fmla="*/ 6096967 w 7138633"/>
              <a:gd name="connsiteY2" fmla="*/ 6859542 h 6859542"/>
              <a:gd name="connsiteX3" fmla="*/ 7138633 w 7138633"/>
              <a:gd name="connsiteY3" fmla="*/ 25 h 6859542"/>
              <a:gd name="connsiteX4" fmla="*/ 0 w 7138633"/>
              <a:gd name="connsiteY4" fmla="*/ 0 h 6859542"/>
              <a:gd name="connsiteX5" fmla="*/ 2 w 7138633"/>
              <a:gd name="connsiteY5" fmla="*/ 6851594 h 6859542"/>
              <a:gd name="connsiteX0" fmla="*/ 2 w 7138633"/>
              <a:gd name="connsiteY0" fmla="*/ 6851594 h 6867502"/>
              <a:gd name="connsiteX1" fmla="*/ 4353118 w 7138633"/>
              <a:gd name="connsiteY1" fmla="*/ 6851581 h 6867502"/>
              <a:gd name="connsiteX2" fmla="*/ 6273658 w 7138633"/>
              <a:gd name="connsiteY2" fmla="*/ 6867502 h 6867502"/>
              <a:gd name="connsiteX3" fmla="*/ 7138633 w 7138633"/>
              <a:gd name="connsiteY3" fmla="*/ 25 h 6867502"/>
              <a:gd name="connsiteX4" fmla="*/ 0 w 7138633"/>
              <a:gd name="connsiteY4" fmla="*/ 0 h 6867502"/>
              <a:gd name="connsiteX5" fmla="*/ 2 w 7138633"/>
              <a:gd name="connsiteY5" fmla="*/ 6851594 h 686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633" h="6867502">
                <a:moveTo>
                  <a:pt x="2" y="6851594"/>
                </a:moveTo>
                <a:lnTo>
                  <a:pt x="4353118" y="6851581"/>
                </a:lnTo>
                <a:lnTo>
                  <a:pt x="6273658" y="6867502"/>
                </a:lnTo>
                <a:lnTo>
                  <a:pt x="7138633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C4968-3F34-F96F-5FEB-893EF92B8245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C1B3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9173745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62" r:id="rId3"/>
    <p:sldLayoutId id="2147483759" r:id="rId4"/>
    <p:sldLayoutId id="2147483754" r:id="rId5"/>
    <p:sldLayoutId id="2147483755" r:id="rId6"/>
    <p:sldLayoutId id="2147483778" r:id="rId7"/>
    <p:sldLayoutId id="2147483792" r:id="rId8"/>
    <p:sldLayoutId id="2147483791" r:id="rId9"/>
    <p:sldLayoutId id="2147483794" r:id="rId10"/>
    <p:sldLayoutId id="2147483776" r:id="rId11"/>
    <p:sldLayoutId id="214748370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28F5A-8265-08E2-8B10-825E9E263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D60D6CFC-6C92-9A09-D914-16436B0FAEF6}"/>
              </a:ext>
            </a:extLst>
          </p:cNvPr>
          <p:cNvSpPr txBox="1"/>
          <p:nvPr/>
        </p:nvSpPr>
        <p:spPr>
          <a:xfrm>
            <a:off x="6180059" y="2472180"/>
            <a:ext cx="3238387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4500" b="1" i="0" dirty="0">
                <a:solidFill>
                  <a:srgbClr val="C1B367"/>
                </a:solidFill>
                <a:effectLst/>
                <a:latin typeface="Pirulen Rg" panose="020B0605020200080104" pitchFamily="34" charset="0"/>
              </a:rPr>
              <a:t>UI &amp; UX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EDB703-1191-2124-9BC0-98138372B0A1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3D92517F-E745-BA05-8E6D-8B39CAD5A642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444827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94B90-4A8B-1527-AAF1-E6B4C8F9C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23">
            <a:extLst>
              <a:ext uri="{FF2B5EF4-FFF2-40B4-BE49-F238E27FC236}">
                <a16:creationId xmlns:a16="http://schemas.microsoft.com/office/drawing/2014/main" id="{72A1FB33-FB8F-E05C-3F4B-BD5297CF2FD4}"/>
              </a:ext>
            </a:extLst>
          </p:cNvPr>
          <p:cNvSpPr txBox="1"/>
          <p:nvPr/>
        </p:nvSpPr>
        <p:spPr>
          <a:xfrm>
            <a:off x="8664860" y="4369974"/>
            <a:ext cx="207941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MOTHER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HALL 9000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SECURITY TEAM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C4C46234-48C8-05B8-91E7-957BAAA59B86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warmup</a:t>
            </a: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0B389D29-4752-5576-E66D-641710BECEA0}"/>
              </a:ext>
            </a:extLst>
          </p:cNvPr>
          <p:cNvSpPr txBox="1"/>
          <p:nvPr/>
        </p:nvSpPr>
        <p:spPr>
          <a:xfrm>
            <a:off x="2272224" y="2720603"/>
            <a:ext cx="53928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5000" b="1" i="0" dirty="0">
                <a:solidFill>
                  <a:srgbClr val="C1B367"/>
                </a:solidFill>
                <a:effectLst/>
                <a:latin typeface="Pirulen Rg" panose="020B0605020200080104" pitchFamily="34" charset="0"/>
              </a:rPr>
              <a:t>The </a:t>
            </a:r>
            <a:r>
              <a:rPr lang="fr-FR" sz="5000" b="1" i="0" dirty="0" err="1">
                <a:solidFill>
                  <a:srgbClr val="C1B367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5000" b="1" i="0" dirty="0">
              <a:solidFill>
                <a:srgbClr val="C1B367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4" name="TextBox 23">
            <a:extLst>
              <a:ext uri="{FF2B5EF4-FFF2-40B4-BE49-F238E27FC236}">
                <a16:creationId xmlns:a16="http://schemas.microsoft.com/office/drawing/2014/main" id="{C0B3D54A-F2EC-B206-3762-A863948030AE}"/>
              </a:ext>
            </a:extLst>
          </p:cNvPr>
          <p:cNvSpPr txBox="1"/>
          <p:nvPr/>
        </p:nvSpPr>
        <p:spPr>
          <a:xfrm>
            <a:off x="4430390" y="3539757"/>
            <a:ext cx="31726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2500" b="1" i="0" dirty="0">
                <a:solidFill>
                  <a:srgbClr val="C1B367"/>
                </a:solidFill>
                <a:effectLst/>
                <a:latin typeface="Pirulen Rg" panose="020B0605020200080104" pitchFamily="34" charset="0"/>
              </a:rPr>
              <a:t>/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Sub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2500" b="1" i="0" dirty="0">
              <a:solidFill>
                <a:schemeClr val="bg1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5FE7C9-F0D7-F882-65C2-1CA43992018B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7C92EAF5-85E3-6601-4C6D-7819EA2B1904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35987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0C82C-CFE3-89DD-4438-5F27A8E27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D46F363A-2E3F-0969-7D49-9F2091842BC0}"/>
              </a:ext>
            </a:extLst>
          </p:cNvPr>
          <p:cNvSpPr txBox="1"/>
          <p:nvPr/>
        </p:nvSpPr>
        <p:spPr>
          <a:xfrm>
            <a:off x="2261330" y="1857498"/>
            <a:ext cx="27510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C1B367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SUMMARY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78DB6D-525D-7500-585E-87EC684F9B70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B0B0C473-DE43-0E01-F60F-BF4973804619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24">
            <a:extLst>
              <a:ext uri="{FF2B5EF4-FFF2-40B4-BE49-F238E27FC236}">
                <a16:creationId xmlns:a16="http://schemas.microsoft.com/office/drawing/2014/main" id="{1F3A0E09-F917-A621-65A4-F0D70EAB33E2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10" name="TextBox 23">
            <a:extLst>
              <a:ext uri="{FF2B5EF4-FFF2-40B4-BE49-F238E27FC236}">
                <a16:creationId xmlns:a16="http://schemas.microsoft.com/office/drawing/2014/main" id="{1E1CA6C5-E3EC-4F31-1318-2B1DF4F1B2ED}"/>
              </a:ext>
            </a:extLst>
          </p:cNvPr>
          <p:cNvSpPr txBox="1"/>
          <p:nvPr/>
        </p:nvSpPr>
        <p:spPr>
          <a:xfrm>
            <a:off x="6041756" y="1928536"/>
            <a:ext cx="2872453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1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2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3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4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396891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D84F9C-991B-95B3-A7B0-69AEACD2F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ross 27">
            <a:extLst>
              <a:ext uri="{FF2B5EF4-FFF2-40B4-BE49-F238E27FC236}">
                <a16:creationId xmlns:a16="http://schemas.microsoft.com/office/drawing/2014/main" id="{8FE88D24-3D1D-2E95-5D9E-B79D7B7C196B}"/>
              </a:ext>
            </a:extLst>
          </p:cNvPr>
          <p:cNvSpPr/>
          <p:nvPr/>
        </p:nvSpPr>
        <p:spPr>
          <a:xfrm flipH="1">
            <a:off x="5522677" y="2146077"/>
            <a:ext cx="106018" cy="106018"/>
          </a:xfrm>
          <a:prstGeom prst="plus">
            <a:avLst>
              <a:gd name="adj" fmla="val 375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127.0.0.1:6363[2]&gt; zadd hackers 1953 &quot;Richard Stallman&quot;…">
            <a:extLst>
              <a:ext uri="{FF2B5EF4-FFF2-40B4-BE49-F238E27FC236}">
                <a16:creationId xmlns:a16="http://schemas.microsoft.com/office/drawing/2014/main" id="{A03D5FCC-7ED8-3488-2E11-460A08D66CFE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C1B36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bg2">
                  <a:lumMod val="5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DC93E9-8341-04C7-D677-AC55980722BD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80C5E22B-028A-7FA9-6374-8779F2AA51DD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22671C99-3CE1-78ED-D551-EED685A7C58D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40627160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1EE9F-8E2B-0A26-1E7E-4E46FFAEEA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ross 16">
            <a:extLst>
              <a:ext uri="{FF2B5EF4-FFF2-40B4-BE49-F238E27FC236}">
                <a16:creationId xmlns:a16="http://schemas.microsoft.com/office/drawing/2014/main" id="{2F3F1E11-2AB9-D73D-1C98-EBB593D4BD3D}"/>
              </a:ext>
            </a:extLst>
          </p:cNvPr>
          <p:cNvSpPr/>
          <p:nvPr/>
        </p:nvSpPr>
        <p:spPr>
          <a:xfrm>
            <a:off x="970258" y="1376337"/>
            <a:ext cx="186597" cy="186597"/>
          </a:xfrm>
          <a:prstGeom prst="plus">
            <a:avLst>
              <a:gd name="adj" fmla="val 39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6C65EFA3-2B86-ACF1-7D94-22A84CF9EC48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23AA645-9955-67AC-72FB-F51650B7E0C0}"/>
              </a:ext>
            </a:extLst>
          </p:cNvPr>
          <p:cNvSpPr/>
          <p:nvPr/>
        </p:nvSpPr>
        <p:spPr>
          <a:xfrm>
            <a:off x="5715000" y="870234"/>
            <a:ext cx="145482" cy="14548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12">
            <a:extLst>
              <a:ext uri="{FF2B5EF4-FFF2-40B4-BE49-F238E27FC236}">
                <a16:creationId xmlns:a16="http://schemas.microsoft.com/office/drawing/2014/main" id="{189E4207-01A3-86F2-3C90-FC66486D3EEE}"/>
              </a:ext>
            </a:extLst>
          </p:cNvPr>
          <p:cNvSpPr txBox="1"/>
          <p:nvPr/>
        </p:nvSpPr>
        <p:spPr>
          <a:xfrm>
            <a:off x="2315040" y="5268847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B6563E92-143C-D716-866A-29C1C00EE7A1}"/>
              </a:ext>
            </a:extLst>
          </p:cNvPr>
          <p:cNvSpPr txBox="1"/>
          <p:nvPr/>
        </p:nvSpPr>
        <p:spPr>
          <a:xfrm>
            <a:off x="2214301" y="3191655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C1B367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838376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3734390-8ECD-6923-5D95-DE4AFC42152F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TextBox 12">
            <a:extLst>
              <a:ext uri="{FF2B5EF4-FFF2-40B4-BE49-F238E27FC236}">
                <a16:creationId xmlns:a16="http://schemas.microsoft.com/office/drawing/2014/main" id="{DDD72CF6-92A2-E407-E10D-E7A52477490C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23">
            <a:extLst>
              <a:ext uri="{FF2B5EF4-FFF2-40B4-BE49-F238E27FC236}">
                <a16:creationId xmlns:a16="http://schemas.microsoft.com/office/drawing/2014/main" id="{EB89B4C2-1E91-C5A7-AFFF-E8AA09BB6ADD}"/>
              </a:ext>
            </a:extLst>
          </p:cNvPr>
          <p:cNvSpPr txBox="1"/>
          <p:nvPr/>
        </p:nvSpPr>
        <p:spPr>
          <a:xfrm>
            <a:off x="7551620" y="2633661"/>
            <a:ext cx="3427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</p:spTree>
    <p:extLst>
      <p:ext uri="{BB962C8B-B14F-4D97-AF65-F5344CB8AC3E}">
        <p14:creationId xmlns:p14="http://schemas.microsoft.com/office/powerpoint/2010/main" val="383857026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A98888-71E2-6813-A364-BEDD5C5363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9A03A0E2-3D7E-92AA-78D6-88EB3ABEEDCF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3D8E34-5709-08A4-9A35-AB7EC5C6B0D5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E35CDAAE-6CF3-2234-E001-136A2213C671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39846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3243</TotalTime>
  <Words>191</Words>
  <Application>Microsoft Office PowerPoint</Application>
  <PresentationFormat>Grand écran</PresentationFormat>
  <Paragraphs>51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Pirulen Rg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50</cp:revision>
  <dcterms:created xsi:type="dcterms:W3CDTF">2023-01-26T08:16:31Z</dcterms:created>
  <dcterms:modified xsi:type="dcterms:W3CDTF">2024-03-02T16:24:18Z</dcterms:modified>
</cp:coreProperties>
</file>

<file path=docProps/thumbnail.jpeg>
</file>